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5" r:id="rId10"/>
    <p:sldId id="653" r:id="rId11"/>
    <p:sldId id="654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696" r:id="rId36"/>
    <p:sldId id="679" r:id="rId37"/>
    <p:sldId id="680" r:id="rId38"/>
    <p:sldId id="681" r:id="rId39"/>
    <p:sldId id="682" r:id="rId40"/>
    <p:sldId id="683" r:id="rId41"/>
    <p:sldId id="684" r:id="rId42"/>
    <p:sldId id="685" r:id="rId43"/>
    <p:sldId id="686" r:id="rId44"/>
    <p:sldId id="687" r:id="rId45"/>
    <p:sldId id="688" r:id="rId46"/>
    <p:sldId id="689" r:id="rId47"/>
    <p:sldId id="690" r:id="rId48"/>
    <p:sldId id="691" r:id="rId49"/>
    <p:sldId id="692" r:id="rId50"/>
    <p:sldId id="693" r:id="rId51"/>
    <p:sldId id="694" r:id="rId52"/>
    <p:sldId id="695" r:id="rId53"/>
    <p:sldId id="697" r:id="rId54"/>
    <p:sldId id="699" r:id="rId55"/>
    <p:sldId id="700" r:id="rId56"/>
    <p:sldId id="701" r:id="rId57"/>
    <p:sldId id="702" r:id="rId58"/>
    <p:sldId id="703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1" autoAdjust="0"/>
    <p:restoredTop sz="91470" autoAdjust="0"/>
  </p:normalViewPr>
  <p:slideViewPr>
    <p:cSldViewPr>
      <p:cViewPr>
        <p:scale>
          <a:sx n="86" d="100"/>
          <a:sy n="86" d="100"/>
        </p:scale>
        <p:origin x="69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8,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Relationship Id="rId3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Course Introduction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36580" y="1924328"/>
            <a:ext cx="5105400" cy="2505076"/>
            <a:chOff x="-5105400" y="3978720"/>
            <a:chExt cx="5105400" cy="2505076"/>
          </a:xfrm>
        </p:grpSpPr>
        <p:pic>
          <p:nvPicPr>
            <p:cNvPr id="10" name="Picture 7" descr="https://img.gaedrip.kr/images/4365aa093964833f53e382d6bfbb9764a0bf9cac51520cb6b420c52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5400" y="3978720"/>
              <a:ext cx="51054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665534" y="5328840"/>
              <a:ext cx="503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+mn-ea"/>
                </a:rPr>
                <a:t>?</a:t>
              </a:r>
              <a:endParaRPr lang="ko-KR" altLang="en-US" sz="3200" dirty="0" smtClean="0">
                <a:latin typeface="+mn-ea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0"/>
          <a:stretch/>
        </p:blipFill>
        <p:spPr bwMode="auto">
          <a:xfrm>
            <a:off x="-26217" y="1164566"/>
            <a:ext cx="9390364" cy="131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790323"/>
            <a:ext cx="9390363" cy="114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9"/>
          <a:stretch/>
        </p:blipFill>
        <p:spPr bwMode="auto">
          <a:xfrm>
            <a:off x="-36512" y="4929699"/>
            <a:ext cx="9390363" cy="13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9"/>
          <a:stretch/>
        </p:blipFill>
        <p:spPr bwMode="auto">
          <a:xfrm>
            <a:off x="-36512" y="2478291"/>
            <a:ext cx="9390365" cy="131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9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Be social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1" y="1500142"/>
            <a:ext cx="7306818" cy="38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8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Content Placeholder 4" descr="http://img.photobucket.com/albums/v426/jprotzman/Sigpage.jpg~original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5437" r="5870" b="13582"/>
          <a:stretch/>
        </p:blipFill>
        <p:spPr bwMode="auto">
          <a:xfrm>
            <a:off x="1053780" y="1119188"/>
            <a:ext cx="7036439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Most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Content Placeholder 4" descr="http://allintranslations.com/wp-content/uploads/2015/02/shutterstock_13965516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74" y="1479650"/>
            <a:ext cx="6809052" cy="454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0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/>
              <a:t>What we will </a:t>
            </a:r>
            <a:r>
              <a:rPr lang="en-US" altLang="ko-KR" sz="6600" dirty="0" smtClean="0">
                <a:solidFill>
                  <a:srgbClr val="C00000"/>
                </a:solidFill>
              </a:rPr>
              <a:t>learn</a:t>
            </a:r>
            <a:r>
              <a:rPr lang="en-US" altLang="ko-KR" sz="6600" dirty="0" smtClean="0"/>
              <a:t> in this course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8723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AlexNet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GoogleLeNet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Algorithms behind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Regularization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”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Optimization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412776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10661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322974"/>
            <a:ext cx="2236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12505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RBM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1954932"/>
            <a:ext cx="178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 / LSTM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2024549"/>
            <a:ext cx="3049126" cy="2988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2024549"/>
            <a:ext cx="3049126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2024549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Weakly-supervised localization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16" y="1119188"/>
            <a:ext cx="760596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Detection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81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40768"/>
            <a:ext cx="8496300" cy="4548456"/>
          </a:xfrm>
        </p:spPr>
      </p:pic>
    </p:spTree>
    <p:extLst>
      <p:ext uri="{BB962C8B-B14F-4D97-AF65-F5344CB8AC3E}">
        <p14:creationId xmlns:p14="http://schemas.microsoft.com/office/powerpoint/2010/main" val="14400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Super resolution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0101" r="10625" b="9050"/>
          <a:stretch/>
        </p:blipFill>
        <p:spPr>
          <a:xfrm>
            <a:off x="899592" y="908720"/>
            <a:ext cx="727280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4851" r="16926" b="39500"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Handwriting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7672"/>
            <a:ext cx="8362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 tell the truth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71" y="1412776"/>
            <a:ext cx="6095657" cy="44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captioning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Hangul-RNN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2917"/>
            <a:ext cx="8496300" cy="4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Network &amp; analyses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217392" cy="355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994" y="1842318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7994" y="2527000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7994" y="3211682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49" y="2230357"/>
            <a:ext cx="5620962" cy="36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Understanding Deep Image Representations by Inverting </a:t>
            </a:r>
            <a:r>
              <a:rPr lang="en-US" altLang="ko-KR" dirty="0" smtClean="0"/>
              <a:t>Them</a:t>
            </a:r>
          </a:p>
          <a:p>
            <a:r>
              <a:rPr lang="en-US" altLang="ko-KR" b="1" dirty="0" smtClean="0"/>
              <a:t>CVPR2015</a:t>
            </a:r>
            <a:endParaRPr lang="en-US" altLang="ko-KR" b="1" dirty="0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Texture Synthesis Using Convolutional Neural Networks </a:t>
            </a:r>
          </a:p>
          <a:p>
            <a:r>
              <a:rPr lang="en-US" altLang="ko-KR" b="1" dirty="0"/>
              <a:t>NIPS2015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80850" cy="38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Pixel level 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/>
              <a:t>What we will </a:t>
            </a:r>
            <a:r>
              <a:rPr lang="en-US" altLang="ko-KR" sz="6600" dirty="0" smtClean="0">
                <a:solidFill>
                  <a:srgbClr val="C00000"/>
                </a:solidFill>
              </a:rPr>
              <a:t>code </a:t>
            </a:r>
            <a:r>
              <a:rPr lang="en-US" altLang="ko-KR" sz="6600" dirty="0" smtClean="0"/>
              <a:t>in this course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0253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Python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82072" cy="210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44" y="1956048"/>
            <a:ext cx="6015044" cy="1544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084" y="2164078"/>
            <a:ext cx="5097735" cy="41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969667"/>
            <a:ext cx="7164288" cy="5051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5776" y="5991671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</a:t>
            </a:r>
            <a:r>
              <a:rPr kumimoji="1" lang="en-US" altLang="ko-KR" sz="2400" dirty="0" err="1"/>
              <a:t>hunkim.github.io</a:t>
            </a:r>
            <a:r>
              <a:rPr kumimoji="1" lang="en-US" altLang="ko-KR" sz="2400" dirty="0"/>
              <a:t>/ml/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53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1772816"/>
            <a:ext cx="3312368" cy="432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4578" y="1268760"/>
            <a:ext cx="503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Computational Graph (TensorFlow)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39674" y="4416935"/>
            <a:ext cx="12862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Variable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7706" y="5155298"/>
            <a:ext cx="18501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PlaceHolder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89954" y="3652429"/>
            <a:ext cx="15856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Operation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91506" y="2935954"/>
            <a:ext cx="7825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Loss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06785" y="2204864"/>
            <a:ext cx="15520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Optimizer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06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8" y="1119188"/>
            <a:ext cx="6403603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46" y="1119188"/>
            <a:ext cx="6556107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Generating own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05" y="1119188"/>
            <a:ext cx="599838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044281"/>
            <a:ext cx="6249778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044281"/>
            <a:ext cx="6082050" cy="53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TensorBoard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07" y="1119188"/>
            <a:ext cx="7624985" cy="5262562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9" y="1119188"/>
            <a:ext cx="324250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Multi-to-one 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119188"/>
            <a:ext cx="6962774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3941" y="5858108"/>
            <a:ext cx="761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nl-NL" altLang="ko-KR" sz="2400" dirty="0" err="1"/>
              <a:t>https</a:t>
            </a:r>
            <a:r>
              <a:rPr kumimoji="1" lang="nl-NL" altLang="ko-KR" sz="2400" dirty="0"/>
              <a:t>://</a:t>
            </a:r>
            <a:r>
              <a:rPr kumimoji="1" lang="nl-NL" altLang="ko-KR" sz="2400" dirty="0" err="1" smtClean="0"/>
              <a:t>tensorflowkorea.wordpress.com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13" y="1072475"/>
            <a:ext cx="6222972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90" y="1119188"/>
            <a:ext cx="782662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67" y="1119188"/>
            <a:ext cx="5734665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19188"/>
            <a:ext cx="2456106" cy="545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3" y="1119188"/>
            <a:ext cx="2477389" cy="5456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43" y="1130996"/>
            <a:ext cx="2454591" cy="5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>
                <a:solidFill>
                  <a:srgbClr val="A50021"/>
                </a:solidFill>
              </a:rPr>
              <a:t>Advanced </a:t>
            </a:r>
            <a:r>
              <a:rPr lang="en-US" altLang="ko-KR" sz="6600" dirty="0" smtClean="0"/>
              <a:t>Topics</a:t>
            </a:r>
            <a:br>
              <a:rPr lang="en-US" altLang="ko-KR" sz="6600" dirty="0" smtClean="0"/>
            </a:br>
            <a:r>
              <a:rPr lang="en-US" altLang="ko-KR" sz="2800" dirty="0" smtClean="0">
                <a:solidFill>
                  <a:srgbClr val="7030A0"/>
                </a:solidFill>
              </a:rPr>
              <a:t>This is optional.</a:t>
            </a:r>
            <a:endParaRPr lang="ko-KR" altLang="en-US" sz="6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2016 </a:t>
            </a:r>
            <a:r>
              <a:rPr kumimoji="1" lang="en-US" altLang="ko-KR" dirty="0"/>
              <a:t>One-shot Learning with Memory-Augmented Neural </a:t>
            </a:r>
            <a:r>
              <a:rPr kumimoji="1" lang="en-US" altLang="ko-KR" dirty="0" smtClean="0"/>
              <a:t>Networks</a:t>
            </a:r>
          </a:p>
          <a:p>
            <a:r>
              <a:rPr kumimoji="1" lang="en-US" altLang="ko-KR" dirty="0"/>
              <a:t>2016 Matching Networks for One Shot </a:t>
            </a:r>
            <a:r>
              <a:rPr kumimoji="1" lang="en-US" altLang="ko-KR" dirty="0" smtClean="0"/>
              <a:t>Learning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One-shot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70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Domain Separation </a:t>
            </a:r>
            <a:r>
              <a:rPr kumimoji="1" lang="en-US" altLang="ko-KR" dirty="0" smtClean="0"/>
              <a:t>Networks</a:t>
            </a:r>
          </a:p>
          <a:p>
            <a:r>
              <a:rPr kumimoji="1" lang="en-US" altLang="ko-KR" dirty="0"/>
              <a:t>2016 Domain-Adversarial Training of Neural </a:t>
            </a:r>
            <a:r>
              <a:rPr kumimoji="1" lang="en-US" altLang="ko-KR" dirty="0" smtClean="0"/>
              <a:t>Networks</a:t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adaptation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3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 DEEP METRIC LEARNING USING TRIPLET NETWORK</a:t>
            </a:r>
          </a:p>
          <a:p>
            <a:r>
              <a:rPr kumimoji="1" lang="en-US" altLang="ko-KR" dirty="0" smtClean="0"/>
              <a:t>2016 </a:t>
            </a:r>
            <a:r>
              <a:rPr kumimoji="1" lang="en-US" altLang="ko-KR" dirty="0"/>
              <a:t>Deep Metric Learning via Lifted Structured Feature </a:t>
            </a:r>
            <a:r>
              <a:rPr kumimoji="1" lang="en-US" altLang="ko-KR" dirty="0" smtClean="0"/>
              <a:t>Embedding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Metric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3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Domain-Adversarial Training of Neural </a:t>
            </a:r>
            <a:r>
              <a:rPr kumimoji="1" lang="en-US" altLang="ko-KR" dirty="0" smtClean="0"/>
              <a:t>Networks</a:t>
            </a:r>
          </a:p>
          <a:p>
            <a:r>
              <a:rPr kumimoji="1" lang="en-US" altLang="ko-KR" dirty="0"/>
              <a:t>2016 Energy based GAN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Adversarial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Learning without </a:t>
            </a:r>
            <a:r>
              <a:rPr kumimoji="1" lang="en-US" altLang="ko-KR" dirty="0" smtClean="0"/>
              <a:t>Forgetting</a:t>
            </a:r>
          </a:p>
          <a:p>
            <a:r>
              <a:rPr kumimoji="1" lang="en-US" altLang="ko-KR" dirty="0"/>
              <a:t>2016 Unsupervised Learning for Physical Interaction through Video Prediction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Other interesting papers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17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http://cs231n.stanford.edu/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57" y="980728"/>
            <a:ext cx="5963461" cy="51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26" y="908720"/>
            <a:ext cx="540634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http://cs224d.stanford.edu/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07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1" y="1052736"/>
            <a:ext cx="792733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6093296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https://github.com/sjchoi86</a:t>
            </a:r>
          </a:p>
        </p:txBody>
      </p:sp>
    </p:spTree>
    <p:extLst>
      <p:ext uri="{BB962C8B-B14F-4D97-AF65-F5344CB8AC3E}">
        <p14:creationId xmlns:p14="http://schemas.microsoft.com/office/powerpoint/2010/main" val="19772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10" y="1119188"/>
            <a:ext cx="7139580" cy="526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4221088"/>
            <a:ext cx="2376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TensorFlow</a:t>
            </a:r>
          </a:p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Implementation</a:t>
            </a:r>
            <a:endParaRPr kumimoji="1" lang="ko-KR" altLang="en-US" sz="32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2212" y="4163596"/>
            <a:ext cx="2709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Deep Learning</a:t>
            </a:r>
          </a:p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Theories</a:t>
            </a:r>
            <a:endParaRPr kumimoji="1" lang="ko-KR" altLang="en-US" sz="32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53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32957</TotalTime>
  <Words>383</Words>
  <Application>Microsoft Macintosh PowerPoint</Application>
  <PresentationFormat>화면 슬라이드 쇼(4:3)</PresentationFormat>
  <Paragraphs>173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5" baseType="lpstr">
      <vt:lpstr>맑은 고딕</vt:lpstr>
      <vt:lpstr>휴먼둥근헤드라인</vt:lpstr>
      <vt:lpstr>Garamond</vt:lpstr>
      <vt:lpstr>Meiryo UI</vt:lpstr>
      <vt:lpstr>Microsoft YaHei</vt:lpstr>
      <vt:lpstr>Arial</vt:lpstr>
      <vt:lpstr>Office 테마</vt:lpstr>
      <vt:lpstr>PowerPoint 프레젠테이션</vt:lpstr>
      <vt:lpstr>Deep learning</vt:lpstr>
      <vt:lpstr>To tell the truth</vt:lpstr>
      <vt:lpstr>Deep learning tutorial</vt:lpstr>
      <vt:lpstr>Deep learning tutorial</vt:lpstr>
      <vt:lpstr>Deep learning tutorial</vt:lpstr>
      <vt:lpstr>Deep learning tutorial</vt:lpstr>
      <vt:lpstr>Deep learning tutorial</vt:lpstr>
      <vt:lpstr>Goal</vt:lpstr>
      <vt:lpstr>SNS</vt:lpstr>
      <vt:lpstr>Be social</vt:lpstr>
      <vt:lpstr>More importantly,</vt:lpstr>
      <vt:lpstr>Most importantly,</vt:lpstr>
      <vt:lpstr>What we will learn in this course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Denoising auto-encoder</vt:lpstr>
      <vt:lpstr>Semantic segmentation</vt:lpstr>
      <vt:lpstr>Weakly-supervised localization</vt:lpstr>
      <vt:lpstr>Detection</vt:lpstr>
      <vt:lpstr>RNN - LSTM</vt:lpstr>
      <vt:lpstr>Visual Q&amp;A</vt:lpstr>
      <vt:lpstr>Super resolution</vt:lpstr>
      <vt:lpstr>Deep reinforcement learning</vt:lpstr>
      <vt:lpstr>Handwriting generation</vt:lpstr>
      <vt:lpstr>Word embedding</vt:lpstr>
      <vt:lpstr>Image captioning</vt:lpstr>
      <vt:lpstr>Hangul-RNN</vt:lpstr>
      <vt:lpstr>Residual Network &amp; analyses</vt:lpstr>
      <vt:lpstr>Neural Style</vt:lpstr>
      <vt:lpstr>Generative adversarial networks</vt:lpstr>
      <vt:lpstr>Generative Adversarial Text to Image Synthesis</vt:lpstr>
      <vt:lpstr>Pixel level domain transfer</vt:lpstr>
      <vt:lpstr>What we will code in this course</vt:lpstr>
      <vt:lpstr>Basic Python</vt:lpstr>
      <vt:lpstr>Using MNIST</vt:lpstr>
      <vt:lpstr>Basic image handling</vt:lpstr>
      <vt:lpstr>Basic TensorFlow</vt:lpstr>
      <vt:lpstr>Logistic regression</vt:lpstr>
      <vt:lpstr>Multi-layer perceptron</vt:lpstr>
      <vt:lpstr>Generating own datasets</vt:lpstr>
      <vt:lpstr>Denoising auto-encoder</vt:lpstr>
      <vt:lpstr>Convolutional neural network</vt:lpstr>
      <vt:lpstr>Semantic segmentation</vt:lpstr>
      <vt:lpstr>TensorBoard</vt:lpstr>
      <vt:lpstr>Multi-to-one RNN</vt:lpstr>
      <vt:lpstr>Word2vec</vt:lpstr>
      <vt:lpstr>Char-RNN</vt:lpstr>
      <vt:lpstr>Neural style</vt:lpstr>
      <vt:lpstr>Advanced Topics This is optional.</vt:lpstr>
      <vt:lpstr>One-shot learning</vt:lpstr>
      <vt:lpstr>Domain adaptation</vt:lpstr>
      <vt:lpstr>Metric learning</vt:lpstr>
      <vt:lpstr>Adversarial learning</vt:lpstr>
      <vt:lpstr>Other interesting papers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1118</cp:revision>
  <dcterms:created xsi:type="dcterms:W3CDTF">2010-03-17T18:05:41Z</dcterms:created>
  <dcterms:modified xsi:type="dcterms:W3CDTF">2016-10-08T00:54:10Z</dcterms:modified>
</cp:coreProperties>
</file>